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53" d="100"/>
          <a:sy n="53" d="100"/>
        </p:scale>
        <p:origin x="53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0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2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2D59-DAF0-40C5-9D5D-F73A025EB8DD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A85E-EEE5-4B09-8D26-53631938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.E.Cormier@maine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Age Distribution/Population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taken some time to negotiate with IHS and ERG on the 2016 VIN decode. </a:t>
            </a:r>
          </a:p>
          <a:p>
            <a:r>
              <a:rPr lang="en-US" dirty="0"/>
              <a:t>Prices have elevated since the 2011 work(30%) and CRC funds are limited</a:t>
            </a:r>
          </a:p>
          <a:p>
            <a:r>
              <a:rPr lang="en-US" dirty="0"/>
              <a:t>We will decode the Light Duty Vehicles as we did in 2011 and EPA did in 2014. We will not be able to get a national age distribution for Heavy Duty Vehicles.</a:t>
            </a:r>
          </a:p>
          <a:p>
            <a:r>
              <a:rPr lang="en-US" dirty="0"/>
              <a:t>Work with OAQPS to get county groups updated. </a:t>
            </a:r>
          </a:p>
          <a:p>
            <a:r>
              <a:rPr lang="en-US" dirty="0"/>
              <a:t>Project will complete in late summer/September. </a:t>
            </a:r>
          </a:p>
        </p:txBody>
      </p:sp>
    </p:spTree>
    <p:extLst>
      <p:ext uri="{BB962C8B-B14F-4D97-AF65-F5344CB8AC3E}">
        <p14:creationId xmlns:p14="http://schemas.microsoft.com/office/powerpoint/2010/main" val="17735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State-IHS comparison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hoped that we would have resources to compare the state and IHS methodologies to collect and interpret VINs with the A-115 project but resources are not there. </a:t>
            </a:r>
          </a:p>
          <a:p>
            <a:r>
              <a:rPr lang="en-US" dirty="0"/>
              <a:t>OTAQ does have a proprietary copy of the age distributions that drove the 2014 work. </a:t>
            </a:r>
          </a:p>
          <a:p>
            <a:pPr lvl="1"/>
            <a:r>
              <a:rPr lang="en-US" dirty="0"/>
              <a:t>It does not have individual VINS but does have vehicle counts by make, model, and year with the assumed MOVES classification. </a:t>
            </a:r>
          </a:p>
          <a:p>
            <a:r>
              <a:rPr lang="en-US" dirty="0"/>
              <a:t>I will work with the folks who signed up for the comparison group to look at the differences in methodology and hopefully have report by June 1</a:t>
            </a:r>
            <a:r>
              <a:rPr lang="en-US" baseline="30000" dirty="0"/>
              <a:t>st</a:t>
            </a:r>
            <a:r>
              <a:rPr lang="en-US" dirty="0"/>
              <a:t> to inform 2016 work. </a:t>
            </a:r>
          </a:p>
        </p:txBody>
      </p:sp>
    </p:spTree>
    <p:extLst>
      <p:ext uri="{BB962C8B-B14F-4D97-AF65-F5344CB8AC3E}">
        <p14:creationId xmlns:p14="http://schemas.microsoft.com/office/powerpoint/2010/main" val="174880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 comparison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Meeting February 27</a:t>
            </a:r>
            <a:r>
              <a:rPr lang="en-US" baseline="30000" dirty="0">
                <a:hlinkClick r:id="rId2"/>
              </a:rPr>
              <a:t>th</a:t>
            </a:r>
            <a:r>
              <a:rPr lang="en-US" dirty="0">
                <a:hlinkClick r:id="rId2"/>
              </a:rPr>
              <a:t> at 11:00 Eastern</a:t>
            </a:r>
          </a:p>
          <a:p>
            <a:pPr lvl="1"/>
            <a:r>
              <a:rPr lang="en-US" dirty="0"/>
              <a:t>Denise.E.Cormier@maine.gov</a:t>
            </a:r>
          </a:p>
          <a:p>
            <a:pPr lvl="1"/>
            <a:r>
              <a:rPr lang="en-US" dirty="0"/>
              <a:t>Eyth.Alison@epa.gov</a:t>
            </a:r>
          </a:p>
          <a:p>
            <a:pPr lvl="1"/>
            <a:r>
              <a:rPr lang="en-US" dirty="0"/>
              <a:t>Gil.Grodzinsky@dnr.ga.gov</a:t>
            </a:r>
          </a:p>
          <a:p>
            <a:pPr lvl="1"/>
            <a:r>
              <a:rPr lang="en-US" dirty="0"/>
              <a:t>dale.wells@state.co.us</a:t>
            </a:r>
          </a:p>
          <a:p>
            <a:pPr lvl="1"/>
            <a:r>
              <a:rPr lang="en-US" dirty="0"/>
              <a:t>Christopher.SWAB@state.or.us</a:t>
            </a:r>
          </a:p>
          <a:p>
            <a:pPr lvl="1"/>
            <a:r>
              <a:rPr lang="en-US" dirty="0"/>
              <a:t>Denise.E.Cormier@maine.gov</a:t>
            </a:r>
          </a:p>
          <a:p>
            <a:pPr lvl="1"/>
            <a:r>
              <a:rPr lang="en-US" dirty="0"/>
              <a:t>stacy.allen@dnr.mo.gov</a:t>
            </a:r>
          </a:p>
          <a:p>
            <a:pPr lvl="1"/>
            <a:r>
              <a:rPr lang="en-US" dirty="0"/>
              <a:t>michael.sheehan@dec.ny.gov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3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B95E434-3B98-4616-9C0A-FC396594B34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2016 Age Distribution/Population Database</vt:lpstr>
      <vt:lpstr>State-IHS comparison group</vt:lpstr>
      <vt:lpstr>VIN comparison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Age Distribution/Population Database</dc:title>
  <dc:creator>janssen@ladco.org</dc:creator>
  <cp:lastModifiedBy>Eyth, Alison</cp:lastModifiedBy>
  <cp:revision>6</cp:revision>
  <dcterms:created xsi:type="dcterms:W3CDTF">2018-02-15T18:30:09Z</dcterms:created>
  <dcterms:modified xsi:type="dcterms:W3CDTF">2018-03-06T18:48:06Z</dcterms:modified>
</cp:coreProperties>
</file>